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1/20/2022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1/20/2022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KURSLARIMIZ </a:t>
            </a:r>
            <a:r>
              <a:rPr lang="tr-TR" dirty="0" smtClean="0"/>
              <a:t>CAZİBE MERKEZİ HALİNE GELMELİ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555592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ep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</TotalTime>
  <Words>5</Words>
  <Application>Microsoft Office PowerPoint</Application>
  <PresentationFormat>Breedbeeld</PresentationFormat>
  <Paragraphs>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Century Gothic</vt:lpstr>
      <vt:lpstr>Garamond</vt:lpstr>
      <vt:lpstr>Zeep</vt:lpstr>
      <vt:lpstr>KURSLARIMIZ CAZİBE MERKEZİ HALİNE GELMELİ</vt:lpstr>
    </vt:vector>
  </TitlesOfParts>
  <Company>Den Spike Unattendeds 2016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KURSLARIMIZI CAZİBE MERKEZİ HALİNE GELMELİ</dc:title>
  <dc:creator>aysel ciftci</dc:creator>
  <cp:lastModifiedBy>aysel ciftci</cp:lastModifiedBy>
  <cp:revision>2</cp:revision>
  <dcterms:created xsi:type="dcterms:W3CDTF">2022-01-20T15:27:06Z</dcterms:created>
  <dcterms:modified xsi:type="dcterms:W3CDTF">2022-01-20T15:29:02Z</dcterms:modified>
</cp:coreProperties>
</file>